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4.jpg"/><Relationship Id="rId5" Type="http://schemas.openxmlformats.org/officeDocument/2006/relationships/image" Target="../media/image1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Notes: Ocean Environments and Food Webs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9776" y="0"/>
            <a:ext cx="6704224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1" y="3405022"/>
            <a:ext cx="6629400" cy="3452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conditions like near shore?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 shore→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water,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shallow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temperature and salinity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constant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nutrients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Waters near shore support many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forms.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life in water lives near shore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important habitats: Coral Reefs and Kelp Forests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457200" y="228600"/>
            <a:ext cx="8229600" cy="884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Habitats: Coral Reefs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228600" y="1066800"/>
            <a:ext cx="86868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 in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tropical areas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limestone deposits formed by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coral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(ant-sized organisms that produce a hard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limestone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covering that remains after they die—new corals then grow on top of the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dead ones)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coral rely on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algae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food: algae live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inside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coral &amp; make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in nutrient-rich,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sunlit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waters (algae need sunlight to make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LOTS of life (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ocean species): Some species use reef for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shelter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some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eat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corals or seaweed that grow on corals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Endangered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habitats due to pollution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Coral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bleaching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pollution or extreme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(too hot or too cold) kill the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algae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live in the coral—coral turns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5" y="0"/>
            <a:ext cx="8858250" cy="70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Habitats: Kelp Forests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 in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cold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water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Kelp (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seaweed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attaches to the ocean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floor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grows upwards (can be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meters tall!); have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bulbs on the stalks to help it float up towards the surface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sunlight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produce food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 near shore (need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sunlight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many organisms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543" y="533400"/>
            <a:ext cx="86614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Habitats: Open Ocean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Oceanographers (scientists who study the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divide the ocean into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zones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according to how far down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sunlight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penetrates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zone: also known as the sunlit zone or photic zone; the part of the ocean that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sunlight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penetrate. All marine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live here because they need sunlight for photosynthesis. Almost all life in the ocean is dependent on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(remember: Circle of Life)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zone: deep ocean; completely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dark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Habitats: Surface Zone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457200" y="12954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Sunlight penetrates here: top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meters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contains phytoplankton (tiny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plant-like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protists that change CO→O): they make most of the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oxygen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our atmosphere, and are also an important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source in ocean food chains. They are the most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abundant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“plants” in the ocean.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zooplankton—tiny floating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eat phytoplankton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zooplankton and phytoplankton get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eaten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fish, squid, and other animals, like whales.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Things that live in the surface zone must keep from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sinking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Phytoplankton bodies have large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 areas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fish have an air-filled organ called an air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bladder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—helps fish change depth; fill with air =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float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release air =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Habitats: Deep Ocean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304800" y="1295400"/>
            <a:ext cx="86868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surface zone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sunlight = no </a:t>
            </a:r>
            <a:r>
              <a:rPr b="0" i="0" lang="en-US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plants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(cold and dark)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used to think that no </a:t>
            </a:r>
            <a:r>
              <a:rPr b="0" i="0" lang="en-US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could exist in the deep ocean, but it contains </a:t>
            </a:r>
            <a:r>
              <a:rPr b="0" i="0" lang="en-US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extremophiles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including some fish, squid, shrimp, crabs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Calibri"/>
              <a:buChar char="–"/>
            </a:pP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Extremophiles: organisms that can live in areas with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extreme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pressure, temperature, complete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darkness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toxic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chemicals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Calibri"/>
              <a:buChar char="–"/>
            </a:pP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plants for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—deep-sea animals eat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other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rely on food drifting down from the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Calibri"/>
              <a:buChar char="–"/>
            </a:pP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Bioluminescence: when animals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glow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dark—many deep-sea animals do this (fireflies do too).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Discovering life in the deep ocean revised our thinking about what organisms need to </a:t>
            </a:r>
            <a:r>
              <a:rPr b="0" i="0" lang="en-US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it expanded our understanding of how life </a:t>
            </a:r>
            <a:r>
              <a:rPr b="0" i="0" lang="en-US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evolved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how life might exist on other </a:t>
            </a:r>
            <a:r>
              <a:rPr b="0" i="0" lang="en-US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planets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of deep zone is unexplored due to </a:t>
            </a:r>
            <a:r>
              <a:rPr b="0" i="0" lang="en-US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pressure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darkness, &amp; size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"/>
            <a:ext cx="8482013" cy="373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3733800"/>
            <a:ext cx="8475232" cy="334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lives in the ocean?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95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ocean is unexplored!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Known organisms are put into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groups: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bottom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dwellers—live on the sea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floor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/bottom (seaweed,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crabs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coral)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swimmers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—swim in the ocean (fish,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dolphins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whales)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Floaters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—float at or near the ocean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(jellyfish, protists, bacteria)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Habitats: Hydrothermal Vents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lots of organisms live near hydrothermal vents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Driven by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volcanoes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under the ocean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cracks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Earth’s crust→water seeps into cracks,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up, rises back up,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rushes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out of cracks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water coming back up from the cracks contains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 that live near vents depend on a special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—make food from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released by the vents (like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sulfur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–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Vents and the organisms that live there are created and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destroyed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volcanic activity in the area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(may be a few decades, or hundreds of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years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914400"/>
            <a:ext cx="306705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faculty.cascadia.edu/jvanleer/astro%20sum01/Hyrothremal%20Vent%20Final/hydrothermal-vent.jpg" id="213" name="Shape 2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457200"/>
            <a:ext cx="4572000" cy="2952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ncrypted-tbn0.gstatic.com/images?q=tbn:ANd9GcRNQsSy2yk_9bXnu4lLyfK9u9l5TVsL0Y0waQxVL-vHfgV5SO0h4g" id="214" name="Shape 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81400" y="3810000"/>
            <a:ext cx="3733800" cy="2738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Habitats: Cold Seeps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Cracks in the Earth from which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cold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fluids come out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Fluid usually composed of natural gas (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methane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and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hydrocarbons</a:t>
            </a:r>
          </a:p>
          <a:p>
            <a:pPr indent="-2286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Microbes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process methane to make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base of the food chain at cold seeps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Fluid comes out at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slower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rate than hot fluid at hydrothermal vents</a:t>
            </a:r>
          </a:p>
          <a:p>
            <a:pPr indent="-2286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lasts for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periods of time; some seeps may be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thousands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years old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scientists study the deep ocean?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ships: 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Photograph the bottom: use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SONAR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—sound waves that map the ocean floor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floats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into currents to map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currents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 samples of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rock, and marine life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technology: 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Submersibles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(submarines), remote-controlled vehicles,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robots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533400" y="228600"/>
            <a:ext cx="8229600" cy="884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food chain/web?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457200" y="10668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Chain: how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travels through an ecosystem—shows what organisms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eat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Web: a more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intricate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food chain; animals usually don’t eat only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thing, and most things are eaten by more than one type of animal.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Kelp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→Sea Urchins, Fish→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 Otters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Sea Lions→Killer Whales,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Sharks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10"/>
              </a:spcBef>
              <a:buClr>
                <a:schemeClr val="dk1"/>
              </a:buClr>
              <a:buSzPct val="98387"/>
              <a:buFont typeface="Calibri"/>
              <a:buChar char="•"/>
            </a:pPr>
            <a:r>
              <a:rPr b="0" i="0" lang="en-US" sz="3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marine creatures eat a </a:t>
            </a:r>
            <a:r>
              <a:rPr b="0" i="0" lang="en-US" sz="3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variety</a:t>
            </a:r>
            <a:r>
              <a:rPr b="0" i="0" lang="en-US" sz="3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foods. If one link in a food chain is gone, there are alternate </a:t>
            </a:r>
            <a:r>
              <a:rPr b="0" i="0" lang="en-US" sz="3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b="0" i="0" lang="en-US" sz="3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sources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10"/>
              </a:spcBef>
              <a:buClr>
                <a:schemeClr val="dk1"/>
              </a:buClr>
              <a:buSzPct val="98387"/>
              <a:buFont typeface="Calibri"/>
              <a:buChar char="•"/>
            </a:pPr>
            <a:r>
              <a:rPr b="0" i="0" lang="en-US" sz="3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 food chains/webs are also connected to </a:t>
            </a:r>
            <a:r>
              <a:rPr b="0" i="0" lang="en-US" sz="3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</a:t>
            </a:r>
            <a:r>
              <a:rPr b="0" i="0" lang="en-US" sz="3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organisms (bears may eat </a:t>
            </a:r>
            <a:r>
              <a:rPr b="0" i="0" lang="en-US" sz="3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fish</a:t>
            </a:r>
            <a:r>
              <a:rPr b="0" i="0" lang="en-US" sz="3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dead things on </a:t>
            </a:r>
            <a:r>
              <a:rPr b="0" i="0" lang="en-US" sz="3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beach</a:t>
            </a:r>
            <a:r>
              <a:rPr b="0" i="0" lang="en-US" sz="3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raccoons may eat </a:t>
            </a:r>
            <a:r>
              <a:rPr b="0" i="0" lang="en-US" sz="3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shelfish</a:t>
            </a:r>
            <a:r>
              <a:rPr b="0" i="0" lang="en-US" sz="3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etc.)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cean Food Web" id="239" name="Shape 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04799"/>
            <a:ext cx="8305800" cy="6144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food chains look like in the deep ocean?</a:t>
            </a: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457200" y="16002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sunlight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doesn’t reach the deep ocean (including hydrothermal vents and cold seeps), microbes have evolved chemosynthetic (using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make food) processes that create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reacting oxygen with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(like sulfur and methane) in the water around hydrothermal vents and cold seeps.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animals (like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tubeworms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allow these chemosynthetic microbes to live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on/in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them, providing a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 microbes in exchange for their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nutrients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animals (like clams,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mussels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snails, and shrimp) eat the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microbes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animals that live in the deep are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carnivores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they eat other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dead things that sink to the bottom from the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457200" y="152400"/>
            <a:ext cx="8229600" cy="655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keystone species?</a:t>
            </a:r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152400" y="838200"/>
            <a:ext cx="89916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Keystone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Species: a species that has a greater-than-expected effect on an ecosystem; if it is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removed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the environment, the entire ecosystem is affected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dramatically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(sometimes, it completely “collapses”).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keystone species are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predators (killer whales, starfish,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wolves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bears)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In the food web above,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killer whales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the keystone species.  If they are removed from the environment, there will be too many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salmon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which will provide more food for the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seals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sea lions who’s population will increase, then seals and sea lions along with salmon will eat all of the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herring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which will lead to too many zooplankton, which will eat all of the phytoplankton, which will lead to not enough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 baleen whale (and less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oxygen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228600"/>
            <a:ext cx="8229600" cy="808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Habitats: Intertidal Zone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152400" y="1066800"/>
            <a:ext cx="88392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Intertidal zone: habitat at edge of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shoreline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Between high and low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tide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marks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conditions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tide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10"/>
              </a:spcBef>
              <a:buClr>
                <a:schemeClr val="dk1"/>
              </a:buClr>
              <a:buSzPct val="97619"/>
              <a:buFont typeface="Calibri"/>
              <a:buChar char="•"/>
            </a:pP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dry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direct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sunlight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10"/>
              </a:spcBef>
              <a:buClr>
                <a:schemeClr val="dk1"/>
              </a:buClr>
              <a:buSzPct val="97619"/>
              <a:buFont typeface="Calibri"/>
              <a:buChar char="•"/>
            </a:pP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Organisms must be able to live out of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tolerate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temp!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tide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10"/>
              </a:spcBef>
              <a:buClr>
                <a:schemeClr val="dk1"/>
              </a:buClr>
              <a:buSzPct val="97619"/>
              <a:buFont typeface="Calibri"/>
              <a:buChar char="•"/>
            </a:pP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Covered in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10"/>
              </a:spcBef>
              <a:buClr>
                <a:schemeClr val="dk1"/>
              </a:buClr>
              <a:buSzPct val="97619"/>
              <a:buFont typeface="Calibri"/>
              <a:buChar char="•"/>
            </a:pP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Organisms must be able to live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underwater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tolerate water temp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Tidal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pools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areas along the shore where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remains at low tide.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10"/>
              </a:spcBef>
              <a:buClr>
                <a:schemeClr val="dk1"/>
              </a:buClr>
              <a:buSzPct val="97619"/>
              <a:buFont typeface="Calibri"/>
              <a:buChar char="•"/>
            </a:pP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Plants and animals that live here must be able to survive huge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salinity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(evaporation→salinity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increases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water comes back→salinity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decreases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Organisms have ways to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survive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changing conditions (mussels close shells to keep from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drying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out , crabs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walk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burrow to find shelter, etc).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999" y="228600"/>
            <a:ext cx="5847023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8400" y="3466304"/>
            <a:ext cx="6705600" cy="3391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57200" y="228600"/>
            <a:ext cx="8229600" cy="884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Habitats: Estuaries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228600" y="1066800"/>
            <a:ext cx="86868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Estuaries:  where fresh water and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salt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water mix (where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rivers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meet the ocean)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very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salty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salinity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tides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LOTS of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extremely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diverse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must be able to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changing conditions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good “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nurseries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for fish: allow eggs to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hatch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grow safely before migrating out to sea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Nutrients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washed in from the ocean by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tides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sediment rich in nutrients washes out from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rivers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nutrients are constantly mixed by the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tide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creating very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fertile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conditions for plants and animals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Estuaries are one of the most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productive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ecosystems on Earth.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Estuary waters are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shallow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(less than 30ft deep), so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sunlight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reaches the bottom, allowing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grow.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Estuaries in North Carolina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a lot of Estuaries in NC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largest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estuary in NC is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Pamlico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Sound. 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drains into here from a variety of places in both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Virginia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3732128"/>
            <a:ext cx="4191000" cy="2824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152400"/>
            <a:ext cx="8229600" cy="808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are estuaries important?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200" y="9144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help control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erosion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(the washing away of land/beach) and reduce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flooding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Sandbars buffer the impact of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waves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while plants and shellfish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anchor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shore against tides.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 as an environmental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plants and animals here filter out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pollutants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the water.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Salt marsh plants trap some of the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pathogens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carried by rivers and move them into the soil where they are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neutralized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Oysters filter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impurities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out of water as they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eat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collecting the contaminants in their bodies (Fun fact: oysters can filter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gallons of water a day)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eat organic matter found in sediment and release carbon dioxide and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methane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preventing these gases from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up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estuary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are humans harming estuaries?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people live within 50 miles of the sea; big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cities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often near where rivers meet the sea.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harm estuaries: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shrimp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farms, estuaries filled in for raising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crops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housing,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POLLUTION</a:t>
            </a:r>
          </a:p>
          <a:p>
            <a:pPr indent="-2286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Toxins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build up, causing environmental  and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problems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Protection from government (make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laws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and local organizations and individuals (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cleaning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228600"/>
            <a:ext cx="8229600" cy="884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Habitats: Wetlands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2286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Wetlands form along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edges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estuaries;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swampy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areas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kinds: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12500"/>
              <a:buFont typeface="Calibri"/>
              <a:buChar char="–"/>
            </a:pP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Salt Marshes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away from equator, in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cooler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areas; protect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shoreline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10"/>
              </a:spcBef>
              <a:buClr>
                <a:schemeClr val="dk1"/>
              </a:buClr>
              <a:buSzPct val="97619"/>
              <a:buFont typeface="Calibri"/>
              <a:buChar char="•"/>
            </a:pP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rich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soil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grasses provide important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fish, birds, etc.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10"/>
              </a:spcBef>
              <a:buClr>
                <a:schemeClr val="dk1"/>
              </a:buClr>
              <a:buSzPct val="97619"/>
              <a:buFont typeface="Calibri"/>
              <a:buChar char="•"/>
            </a:pP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marsh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grasses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important: have thick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root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systems that help hold the muddy soil together; many small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fish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other animals live in the grass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12500"/>
              <a:buFont typeface="Calibri"/>
              <a:buChar char="–"/>
            </a:pP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Mangrove Forests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 in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tropical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areas (Florida), lots of trees and shrubs, protect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shoreline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Swamps and marshes take the initial impact of high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the ocean, soak up heavy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rain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storm surges, and release the extra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gradually into rivers and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groundwater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supplies.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